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6" Type="http://schemas.openxmlformats.org/officeDocument/2006/relationships/tableStyles" Target="tableStyles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63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国家共现时间线叠加图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71845" y="825500"/>
            <a:ext cx="6329680" cy="4851400"/>
          </a:xfrm>
          <a:prstGeom prst="rect">
            <a:avLst/>
          </a:prstGeom>
        </p:spPr>
      </p:pic>
      <p:pic>
        <p:nvPicPr>
          <p:cNvPr id="5" name="图片 4" descr="国家共现网络图"/>
          <p:cNvPicPr>
            <a:picLocks noChangeAspect="1"/>
          </p:cNvPicPr>
          <p:nvPr/>
        </p:nvPicPr>
        <p:blipFill>
          <a:blip r:embed="rId2"/>
          <a:srcRect r="8296"/>
          <a:stretch>
            <a:fillRect/>
          </a:stretch>
        </p:blipFill>
        <p:spPr>
          <a:xfrm>
            <a:off x="97790" y="852805"/>
            <a:ext cx="5773995" cy="48240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20065" y="1104265"/>
            <a:ext cx="3784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A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096000" y="1104265"/>
            <a:ext cx="3784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B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3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</Words>
  <Application>WPS 演示</Application>
  <PresentationFormat>宽屏</PresentationFormat>
  <Paragraphs>4</Paragraphs>
  <Slides>1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9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WPS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清泽℡</cp:lastModifiedBy>
  <cp:revision>155</cp:revision>
  <dcterms:created xsi:type="dcterms:W3CDTF">2019-06-19T02:08:00Z</dcterms:created>
  <dcterms:modified xsi:type="dcterms:W3CDTF">2025-06-17T03:59:56Z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2052-12.1.0.21541</vt:lpwstr>
  </property>
  <property fmtid="{D5CDD505-2E9C-101B-9397-08002B2CF9AE}" pid="3" name="ICV">
    <vt:lpwstr>2E2B5760940E45B99D4058A788FEDBBB_11</vt:lpwstr>
  </property>
</Properties>
</file>